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86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83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61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0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35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17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1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18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7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45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50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53D4-E5A5-471B-80B9-9ECCB034F349}" type="datetimeFigureOut">
              <a:rPr kumimoji="1" lang="ja-JP" altLang="en-US" smtClean="0"/>
              <a:t>2023/5/20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E4C47-8903-400D-8F6A-70662C909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49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itachinaka-taikyo.jp/volleyball/wp-login.ph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hitachinaka-taikyo.jp/volleyball/?page_id=505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yorinkai19590609@outlook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CB4936-06E9-811D-B63D-8A430F3EB6D1}"/>
              </a:ext>
            </a:extLst>
          </p:cNvPr>
          <p:cNvSpPr txBox="1"/>
          <p:nvPr/>
        </p:nvSpPr>
        <p:spPr>
          <a:xfrm>
            <a:off x="71564" y="1976196"/>
            <a:ext cx="8964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1.【</a:t>
            </a:r>
            <a:r>
              <a:rPr lang="ja-JP" altLang="en-US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伝達事項</a:t>
            </a:r>
            <a:r>
              <a:rPr lang="en-US" altLang="ja-JP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】</a:t>
            </a:r>
          </a:p>
          <a:p>
            <a:r>
              <a:rPr lang="en-US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(1)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ひたちなか市バレーボール協会ホームページに、協会役員のみが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r>
              <a:rPr lang="en-US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    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閲覧・書き込みができる【協会通信欄】</a:t>
            </a:r>
            <a:r>
              <a:rPr lang="ja-JP" altLang="en-US" sz="2400" dirty="0">
                <a:solidFill>
                  <a:srgbClr val="FF00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の環境を構築</a:t>
            </a:r>
            <a:r>
              <a:rPr lang="ja-JP" altLang="en-US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しました。</a:t>
            </a:r>
            <a:endParaRPr lang="en-US" altLang="ja-JP" sz="2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r>
              <a:rPr lang="en-US" altLang="ja-JP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(2)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年度は施行期間とし、令和</a:t>
            </a:r>
            <a:r>
              <a:rPr lang="en-US" altLang="ja-JP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年度より運用を開始する予定。</a:t>
            </a: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r>
              <a:rPr lang="en-US" altLang="ja-JP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2.</a:t>
            </a:r>
            <a:r>
              <a:rPr lang="ja-JP" altLang="ja-JP" sz="2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【協会通信欄立上げの目的】</a:t>
            </a:r>
            <a:endParaRPr lang="ja-JP" altLang="ja-JP" sz="2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en-US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(1)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協会内の意見交換の「場」を、ホームページの環境上で実現する</a:t>
            </a:r>
            <a:endParaRPr lang="en-US" altLang="ja-JP" sz="2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ja-JP" altLang="en-US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  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ことにより、協会内のコミュニケーションの向上、運営の効率向上を図る。</a:t>
            </a:r>
          </a:p>
          <a:p>
            <a:pPr lvl="0"/>
            <a:r>
              <a:rPr lang="en-US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(2)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協会内の情報共有を対面以外でも可能とし、時間と場所に囚わ</a:t>
            </a:r>
            <a:endParaRPr lang="en-US" altLang="ja-JP" sz="2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ja-JP" altLang="en-US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  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れない運営</a:t>
            </a:r>
            <a:r>
              <a:rPr lang="ja-JP" altLang="en-US" sz="2400" dirty="0">
                <a:solidFill>
                  <a:srgbClr val="FF00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の一助とする</a:t>
            </a:r>
            <a:r>
              <a:rPr lang="ja-JP" altLang="ja-JP" sz="2400" dirty="0">
                <a:solidFill>
                  <a:srgbClr val="FF00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。</a:t>
            </a:r>
          </a:p>
          <a:p>
            <a:pPr lvl="0"/>
            <a:r>
              <a:rPr lang="en-US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(3)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ペーパーレスによる経費削減、会議回数の削減、および会議時間</a:t>
            </a:r>
            <a:endParaRPr lang="en-US" altLang="ja-JP" sz="2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lvl="0"/>
            <a:r>
              <a:rPr lang="ja-JP" altLang="en-US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  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の短縮を図る。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0EEFD7-6CC5-2D86-0108-2153E99E1BBB}"/>
              </a:ext>
            </a:extLst>
          </p:cNvPr>
          <p:cNvSpPr txBox="1"/>
          <p:nvPr/>
        </p:nvSpPr>
        <p:spPr>
          <a:xfrm>
            <a:off x="79508" y="78121"/>
            <a:ext cx="896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ひたちなか市バレーボール協会</a:t>
            </a:r>
            <a:endParaRPr lang="en-US" altLang="ja-JP" sz="2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algn="r"/>
            <a:endParaRPr lang="en-US" altLang="ja-JP" sz="2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algn="r"/>
            <a:r>
              <a:rPr lang="ja-JP" altLang="en-US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総務部　</a:t>
            </a:r>
            <a:r>
              <a:rPr lang="ja-JP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ホームページ</a:t>
            </a:r>
            <a:r>
              <a:rPr lang="ja-JP" altLang="en-US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担当</a:t>
            </a:r>
            <a:r>
              <a:rPr lang="en-US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(</a:t>
            </a:r>
            <a:r>
              <a:rPr lang="ja-JP" altLang="en-US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田口</a:t>
            </a:r>
            <a:r>
              <a:rPr lang="en-US" altLang="ja-JP" sz="2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)</a:t>
            </a:r>
          </a:p>
          <a:p>
            <a:pPr algn="r"/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2023/5/28(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日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642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52D082-0B09-6529-6222-192A3A14E149}"/>
              </a:ext>
            </a:extLst>
          </p:cNvPr>
          <p:cNvSpPr txBox="1"/>
          <p:nvPr/>
        </p:nvSpPr>
        <p:spPr>
          <a:xfrm>
            <a:off x="65786" y="74430"/>
            <a:ext cx="876782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3.【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役員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の方々の操作手順 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2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Wordpress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へのログイン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http://www.hitachinaka-taikyo.jp/volleyball/wp-login.php 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8E74380-7771-C361-D240-41B2E49BDA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040" y="1186466"/>
            <a:ext cx="3459960" cy="2880000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6A8612E7-31A2-6944-4295-3E7A7477FFF2}"/>
              </a:ext>
            </a:extLst>
          </p:cNvPr>
          <p:cNvSpPr/>
          <p:nvPr/>
        </p:nvSpPr>
        <p:spPr>
          <a:xfrm>
            <a:off x="3741299" y="1698637"/>
            <a:ext cx="2520000" cy="540000"/>
          </a:xfrm>
          <a:prstGeom prst="wedgeRoundRectCallout">
            <a:avLst>
              <a:gd name="adj1" fmla="val -70953"/>
              <a:gd name="adj2" fmla="val 51685"/>
              <a:gd name="adj3" fmla="val 16667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ユーザー名：</a:t>
            </a:r>
            <a:r>
              <a:rPr lang="en-US" altLang="ja-JP" sz="180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vyakuin</a:t>
            </a:r>
            <a:endParaRPr lang="en-US" altLang="ja-JP" sz="1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D9624D12-B650-C27E-F9F2-6821D76EFCC8}"/>
              </a:ext>
            </a:extLst>
          </p:cNvPr>
          <p:cNvSpPr/>
          <p:nvPr/>
        </p:nvSpPr>
        <p:spPr>
          <a:xfrm>
            <a:off x="3741298" y="2399853"/>
            <a:ext cx="5268478" cy="540000"/>
          </a:xfrm>
          <a:prstGeom prst="wedgeRoundRectCallout">
            <a:avLst>
              <a:gd name="adj1" fmla="val -62528"/>
              <a:gd name="adj2" fmla="val -27828"/>
              <a:gd name="adj3" fmla="val 16667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パスワード：</a:t>
            </a:r>
            <a:r>
              <a:rPr lang="en-US" altLang="ja-JP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mSev3yvsVKGmAW1T^yZPm%dK</a:t>
            </a:r>
            <a:endParaRPr lang="ja-JP" altLang="ja-JP" sz="1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7427429A-9C15-D785-9769-D14388D951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554" y="3776470"/>
            <a:ext cx="3459975" cy="2880000"/>
          </a:xfrm>
          <a:prstGeom prst="rect">
            <a:avLst/>
          </a:prstGeom>
        </p:spPr>
      </p:pic>
      <p:sp>
        <p:nvSpPr>
          <p:cNvPr id="15" name="矢印: 折線 14">
            <a:extLst>
              <a:ext uri="{FF2B5EF4-FFF2-40B4-BE49-F238E27FC236}">
                <a16:creationId xmlns:a16="http://schemas.microsoft.com/office/drawing/2014/main" id="{34BD78B3-EB5D-17A8-EAF2-3BC402C1AEE4}"/>
              </a:ext>
            </a:extLst>
          </p:cNvPr>
          <p:cNvSpPr/>
          <p:nvPr/>
        </p:nvSpPr>
        <p:spPr>
          <a:xfrm flipV="1">
            <a:off x="2472856" y="4227680"/>
            <a:ext cx="2960698" cy="2140129"/>
          </a:xfrm>
          <a:prstGeom prst="bentArrow">
            <a:avLst>
              <a:gd name="adj1" fmla="val 25000"/>
              <a:gd name="adj2" fmla="val 25743"/>
              <a:gd name="adj3" fmla="val 25000"/>
              <a:gd name="adj4" fmla="val 4375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EA1305C-EAD2-FC03-A341-3B04CC3E5B2C}"/>
              </a:ext>
            </a:extLst>
          </p:cNvPr>
          <p:cNvSpPr txBox="1"/>
          <p:nvPr/>
        </p:nvSpPr>
        <p:spPr>
          <a:xfrm>
            <a:off x="3002064" y="5608723"/>
            <a:ext cx="2114573" cy="4001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ログイン後の状態</a:t>
            </a:r>
          </a:p>
        </p:txBody>
      </p:sp>
    </p:spTree>
    <p:extLst>
      <p:ext uri="{BB962C8B-B14F-4D97-AF65-F5344CB8AC3E}">
        <p14:creationId xmlns:p14="http://schemas.microsoft.com/office/powerpoint/2010/main" val="306305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BB25B5-A923-CAC0-C00F-8E92DFB1F91F}"/>
              </a:ext>
            </a:extLst>
          </p:cNvPr>
          <p:cNvSpPr txBox="1"/>
          <p:nvPr/>
        </p:nvSpPr>
        <p:spPr>
          <a:xfrm>
            <a:off x="79695" y="75392"/>
            <a:ext cx="8535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②「協会通信欄」ページへのアクセス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以下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へアクセス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http://www.hitachinaka-taikyo.jp/volleyball/?page_id=5051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4994657-D766-BCC4-0EE5-99F835E57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487" y="4072905"/>
            <a:ext cx="3243731" cy="2700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225BF1B-82CA-DF4E-F65E-EB92024EC6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6505" y="1168166"/>
            <a:ext cx="3243713" cy="2700000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751E56A-E9BF-86AF-A082-05FDCA26AD2F}"/>
              </a:ext>
            </a:extLst>
          </p:cNvPr>
          <p:cNvSpPr/>
          <p:nvPr/>
        </p:nvSpPr>
        <p:spPr>
          <a:xfrm>
            <a:off x="2910177" y="2274073"/>
            <a:ext cx="1860606" cy="15940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3D6C3F0-4655-A876-3033-FF586A0E9577}"/>
              </a:ext>
            </a:extLst>
          </p:cNvPr>
          <p:cNvSpPr/>
          <p:nvPr/>
        </p:nvSpPr>
        <p:spPr>
          <a:xfrm>
            <a:off x="2910177" y="5209542"/>
            <a:ext cx="1908000" cy="9368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E9C18DDC-0CF6-5B79-0B2F-4CFA0D0A8BFA}"/>
              </a:ext>
            </a:extLst>
          </p:cNvPr>
          <p:cNvSpPr/>
          <p:nvPr/>
        </p:nvSpPr>
        <p:spPr>
          <a:xfrm>
            <a:off x="5000185" y="2962230"/>
            <a:ext cx="2659501" cy="540000"/>
          </a:xfrm>
          <a:prstGeom prst="wedgeRoundRectCallout">
            <a:avLst>
              <a:gd name="adj1" fmla="val -62229"/>
              <a:gd name="adj2" fmla="val -23411"/>
              <a:gd name="adj3" fmla="val 16667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ログイン後 閲覧できる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03440231-AACD-331F-454B-866BCC6D6B11}"/>
              </a:ext>
            </a:extLst>
          </p:cNvPr>
          <p:cNvSpPr/>
          <p:nvPr/>
        </p:nvSpPr>
        <p:spPr>
          <a:xfrm>
            <a:off x="5161867" y="4939542"/>
            <a:ext cx="2993411" cy="540000"/>
          </a:xfrm>
          <a:prstGeom prst="wedgeRoundRectCallout">
            <a:avLst>
              <a:gd name="adj1" fmla="val -73385"/>
              <a:gd name="adj2" fmla="val 61991"/>
              <a:gd name="adj3" fmla="val 16667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ログイン後 書き込みできる</a:t>
            </a: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AB364BD3-250F-5DA4-C9AF-1D8815BA1AD2}"/>
              </a:ext>
            </a:extLst>
          </p:cNvPr>
          <p:cNvSpPr/>
          <p:nvPr/>
        </p:nvSpPr>
        <p:spPr>
          <a:xfrm>
            <a:off x="4313512" y="5919631"/>
            <a:ext cx="4647608" cy="540000"/>
          </a:xfrm>
          <a:prstGeom prst="wedgeRoundRectCallout">
            <a:avLst>
              <a:gd name="adj1" fmla="val -62229"/>
              <a:gd name="adj2" fmla="val -23411"/>
              <a:gd name="adj3" fmla="val 16667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書き込み後、送信するボタンを押下する</a:t>
            </a:r>
          </a:p>
        </p:txBody>
      </p:sp>
    </p:spTree>
    <p:extLst>
      <p:ext uri="{BB962C8B-B14F-4D97-AF65-F5344CB8AC3E}">
        <p14:creationId xmlns:p14="http://schemas.microsoft.com/office/powerpoint/2010/main" val="262533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A14A1BE-4CAA-54C0-248C-6F29D75FE8B6}"/>
              </a:ext>
            </a:extLst>
          </p:cNvPr>
          <p:cNvSpPr txBox="1"/>
          <p:nvPr/>
        </p:nvSpPr>
        <p:spPr>
          <a:xfrm>
            <a:off x="65114" y="148003"/>
            <a:ext cx="90000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役員共通アカウントでできること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(1)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「協会通信欄」ページを閲覧できる 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(2)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「協会通信欄」コメントを閲覧できる 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(3)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「協会通信欄」コメントの書き込みができる 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役員共通アカウントでできない事 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(1)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「協会通信欄」固定ページの更新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をする事</a:t>
            </a:r>
            <a:endParaRPr lang="en-US" altLang="ja-JP" sz="2400" dirty="0">
              <a:solidFill>
                <a:srgbClr val="FF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(2)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ファイル等のメディアへのアップロード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をする事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6.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en-US" altLang="ja-JP" sz="2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Wordpress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へのログインのパスワードは、セキュリティの観点で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予告なく変更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する場合があります。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都度、ホームページ管理者から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協会役員へ伝達を致します。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「協会通信欄」へファイル添付を希望する場合は、下記アドレスま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で該当するファイルを添付し連絡願います。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但し、パワーポイントは</a:t>
            </a:r>
            <a:endParaRPr lang="en-US" altLang="ja-JP" sz="2400" dirty="0">
              <a:solidFill>
                <a:srgbClr val="FF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400" dirty="0">
                <a:solidFill>
                  <a:srgbClr val="FF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添付不可です。</a:t>
            </a:r>
            <a:endParaRPr lang="en-US" altLang="ja-JP" sz="2400" dirty="0">
              <a:solidFill>
                <a:srgbClr val="FF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pl-PL" altLang="ja-JP" sz="24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syorinkai19590609@outlook.jp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47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</TotalTime>
  <Words>421</Words>
  <Application>Microsoft Office PowerPoint</Application>
  <PresentationFormat>画面に合わせる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田口 稔</dc:creator>
  <cp:lastModifiedBy>田口 稔</cp:lastModifiedBy>
  <cp:revision>28</cp:revision>
  <dcterms:created xsi:type="dcterms:W3CDTF">2023-05-03T07:08:50Z</dcterms:created>
  <dcterms:modified xsi:type="dcterms:W3CDTF">2023-05-20T04:32:19Z</dcterms:modified>
</cp:coreProperties>
</file>